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5" r:id="rId12"/>
    <p:sldId id="268" r:id="rId1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3-17T14:29:14.588" v="52" actId="790"/>
      <pc:docMkLst>
        <pc:docMk/>
      </pc:docMkLst>
      <pc:sldChg chg="modSp mod modNotes">
        <pc:chgData name="Fake Test User" userId="SID-0" providerId="Test" clId="FakeClientId" dt="2021-03-17T14:22:42.813" v="15" actId="790"/>
        <pc:sldMkLst>
          <pc:docMk/>
          <pc:sldMk cId="1652133998" sldId="256"/>
        </pc:sldMkLst>
        <pc:spChg chg="mod">
          <ac:chgData name="Fake Test User" userId="SID-0" providerId="Test" clId="FakeClientId" dt="2021-03-17T14:18:33.631" v="2" actId="790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Fake Test User" userId="SID-0" providerId="Test" clId="FakeClientId" dt="2021-03-17T14:18:33.631" v="2" actId="790"/>
          <ac:spMkLst>
            <pc:docMk/>
            <pc:sldMk cId="1652133998" sldId="256"/>
            <ac:spMk id="7" creationId="{00000000-0000-0000-0000-000000000000}"/>
          </ac:spMkLst>
        </pc:spChg>
      </pc:sldChg>
      <pc:sldChg chg="modSp mod modNotes">
        <pc:chgData name="Fake Test User" userId="SID-0" providerId="Test" clId="FakeClientId" dt="2021-03-17T14:22:50.860" v="16" actId="790"/>
        <pc:sldMkLst>
          <pc:docMk/>
          <pc:sldMk cId="1654255301" sldId="257"/>
        </pc:sldMkLst>
        <pc:spChg chg="mod">
          <ac:chgData name="Fake Test User" userId="SID-0" providerId="Test" clId="FakeClientId" dt="2021-03-17T14:18:43.038" v="3" actId="790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Fake Test User" userId="SID-0" providerId="Test" clId="FakeClientId" dt="2021-03-17T14:18:43.038" v="3" actId="790"/>
          <ac:spMkLst>
            <pc:docMk/>
            <pc:sldMk cId="1654255301" sldId="257"/>
            <ac:spMk id="14" creationId="{00000000-0000-0000-0000-000000000000}"/>
          </ac:spMkLst>
        </pc:spChg>
      </pc:sldChg>
      <pc:sldChg chg="modSp modNotes">
        <pc:chgData name="Fake Test User" userId="SID-0" providerId="Test" clId="FakeClientId" dt="2021-03-17T14:23:02.516" v="17" actId="790"/>
        <pc:sldMkLst>
          <pc:docMk/>
          <pc:sldMk cId="4010278615" sldId="258"/>
        </pc:sldMkLst>
        <pc:graphicFrameChg chg="mod">
          <ac:chgData name="Fake Test User" userId="SID-0" providerId="Test" clId="FakeClientId" dt="2021-03-17T14:18:54.006" v="4" actId="2711"/>
          <ac:graphicFrameMkLst>
            <pc:docMk/>
            <pc:sldMk cId="4010278615" sldId="258"/>
            <ac:graphicFrameMk id="6" creationId="{00000000-0000-0000-0000-000000000000}"/>
          </ac:graphicFrameMkLst>
        </pc:graphicFrameChg>
      </pc:sldChg>
      <pc:sldChg chg="modSp mod modNotes">
        <pc:chgData name="Fake Test User" userId="SID-0" providerId="Test" clId="FakeClientId" dt="2021-03-17T14:23:10.531" v="18" actId="790"/>
        <pc:sldMkLst>
          <pc:docMk/>
          <pc:sldMk cId="2853788422" sldId="259"/>
        </pc:sldMkLst>
        <pc:spChg chg="mod">
          <ac:chgData name="Fake Test User" userId="SID-0" providerId="Test" clId="FakeClientId" dt="2021-03-17T14:19:39.803" v="5" actId="790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Fake Test User" userId="SID-0" providerId="Test" clId="FakeClientId" dt="2021-03-17T14:19:39.803" v="5" actId="790"/>
          <ac:spMkLst>
            <pc:docMk/>
            <pc:sldMk cId="2853788422" sldId="259"/>
            <ac:spMk id="3" creationId="{00000000-0000-0000-0000-000000000000}"/>
          </ac:spMkLst>
        </pc:spChg>
        <pc:graphicFrameChg chg="modGraphic">
          <ac:chgData name="Fake Test User" userId="SID-0" providerId="Test" clId="FakeClientId" dt="2021-03-17T14:19:49.506" v="7" actId="790"/>
          <ac:graphicFrameMkLst>
            <pc:docMk/>
            <pc:sldMk cId="2853788422" sldId="259"/>
            <ac:graphicFrameMk id="1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21-03-17T14:23:18.078" v="19" actId="790"/>
        <pc:sldMkLst>
          <pc:docMk/>
          <pc:sldMk cId="4224509479" sldId="260"/>
        </pc:sldMkLst>
        <pc:graphicFrameChg chg="mod">
          <ac:chgData name="Fake Test User" userId="SID-0" providerId="Test" clId="FakeClientId" dt="2021-03-17T14:20:01.521" v="8" actId="2711"/>
          <ac:graphicFrameMkLst>
            <pc:docMk/>
            <pc:sldMk cId="4224509479" sldId="260"/>
            <ac:graphicFrameMk id="4" creationId="{00000000-0000-0000-0000-000000000000}"/>
          </ac:graphicFrameMkLst>
        </pc:graphicFrameChg>
      </pc:sldChg>
      <pc:sldChg chg="modSp mod modNotes">
        <pc:chgData name="Fake Test User" userId="SID-0" providerId="Test" clId="FakeClientId" dt="2021-03-17T14:23:39.219" v="22" actId="790"/>
        <pc:sldMkLst>
          <pc:docMk/>
          <pc:sldMk cId="132884364" sldId="261"/>
        </pc:sldMkLst>
        <pc:spChg chg="mod">
          <ac:chgData name="Fake Test User" userId="SID-0" providerId="Test" clId="FakeClientId" dt="2021-03-17T14:21:46.614" v="11" actId="790"/>
          <ac:spMkLst>
            <pc:docMk/>
            <pc:sldMk cId="132884364" sldId="261"/>
            <ac:spMk id="2" creationId="{00000000-0000-0000-0000-000000000000}"/>
          </ac:spMkLst>
        </pc:spChg>
        <pc:spChg chg="mod">
          <ac:chgData name="Fake Test User" userId="SID-0" providerId="Test" clId="FakeClientId" dt="2021-03-17T14:21:46.614" v="11" actId="790"/>
          <ac:spMkLst>
            <pc:docMk/>
            <pc:sldMk cId="132884364" sldId="261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21-03-17T14:23:46.187" v="23" actId="790"/>
        <pc:sldMkLst>
          <pc:docMk/>
          <pc:sldMk cId="2224495804" sldId="262"/>
        </pc:sldMkLst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3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4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5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6" creationId="{00000000-0000-0000-0000-000000000000}"/>
          </ac:spMkLst>
        </pc:spChg>
      </pc:sldChg>
      <pc:sldChg chg="modSp mod modNotes">
        <pc:chgData name="Fake Test User" userId="SID-0" providerId="Test" clId="FakeClientId" dt="2021-03-17T14:23:53.406" v="24" actId="790"/>
        <pc:sldMkLst>
          <pc:docMk/>
          <pc:sldMk cId="1527004159" sldId="263"/>
        </pc:sldMkLst>
        <pc:spChg chg="mod">
          <ac:chgData name="Fake Test User" userId="SID-0" providerId="Test" clId="FakeClientId" dt="2021-03-17T14:22:06.708" v="13" actId="790"/>
          <ac:spMkLst>
            <pc:docMk/>
            <pc:sldMk cId="1527004159" sldId="263"/>
            <ac:spMk id="2" creationId="{00000000-0000-0000-0000-000000000000}"/>
          </ac:spMkLst>
        </pc:spChg>
      </pc:sldChg>
      <pc:sldChg chg="modNotes">
        <pc:chgData name="Fake Test User" userId="SID-0" providerId="Test" clId="FakeClientId" dt="2021-03-17T14:24:05.281" v="26" actId="790"/>
        <pc:sldMkLst>
          <pc:docMk/>
          <pc:sldMk cId="1800380133" sldId="264"/>
        </pc:sldMkLst>
      </pc:sldChg>
      <pc:sldChg chg="modSp mod modNotes">
        <pc:chgData name="Fake Test User" userId="SID-0" providerId="Test" clId="FakeClientId" dt="2021-03-17T14:24:17.796" v="27" actId="790"/>
        <pc:sldMkLst>
          <pc:docMk/>
          <pc:sldMk cId="3197023440" sldId="265"/>
        </pc:sldMkLst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2" creationId="{00000000-0000-0000-0000-000000000000}"/>
          </ac:spMkLst>
        </pc:spChg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4:23:25.344" v="20" actId="790"/>
        <pc:sldMkLst>
          <pc:docMk/>
          <pc:sldMk cId="3683544629" sldId="266"/>
        </pc:sldMkLst>
        <pc:spChg chg="mod">
          <ac:chgData name="Fake Test User" userId="SID-0" providerId="Test" clId="FakeClientId" dt="2021-03-17T14:21:28.724" v="9" actId="790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Fake Test User" userId="SID-0" providerId="Test" clId="FakeClientId" dt="2021-03-17T14:21:28.724" v="9" actId="790"/>
          <ac:spMkLst>
            <pc:docMk/>
            <pc:sldMk cId="3683544629" sldId="266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4:23:32.141" v="21" actId="790"/>
        <pc:sldMkLst>
          <pc:docMk/>
          <pc:sldMk cId="1315647518" sldId="268"/>
        </pc:sldMkLst>
        <pc:spChg chg="mod">
          <ac:chgData name="Fake Test User" userId="SID-0" providerId="Test" clId="FakeClientId" dt="2021-03-17T14:21:36.411" v="10" actId="790"/>
          <ac:spMkLst>
            <pc:docMk/>
            <pc:sldMk cId="1315647518" sldId="268"/>
            <ac:spMk id="2" creationId="{00000000-0000-0000-0000-000000000000}"/>
          </ac:spMkLst>
        </pc:spChg>
        <pc:spChg chg="mod">
          <ac:chgData name="Fake Test User" userId="SID-0" providerId="Test" clId="FakeClientId" dt="2021-03-17T14:21:36.411" v="10" actId="790"/>
          <ac:spMkLst>
            <pc:docMk/>
            <pc:sldMk cId="1315647518" sldId="268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3-17T14:26:16.902" v="41" actId="790"/>
        <pc:sldMasterMkLst>
          <pc:docMk/>
          <pc:sldMasterMk cId="2346251051" sldId="2147483648"/>
        </pc:sldMasterMkLst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3-17T14:24:54.278" v="30" actId="790"/>
          <pc:sldLayoutMkLst>
            <pc:docMk/>
            <pc:sldMasterMk cId="2346251051" sldId="2147483648"/>
            <pc:sldLayoutMk cId="1659756515" sldId="2147483649"/>
          </pc:sldLayoutMkLst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01.106" v="31" actId="790"/>
          <pc:sldLayoutMkLst>
            <pc:docMk/>
            <pc:sldMasterMk cId="2346251051" sldId="2147483648"/>
            <pc:sldLayoutMk cId="3786876825" sldId="2147483650"/>
          </pc:sldLayoutMkLst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14.653" v="33" actId="790"/>
          <pc:sldLayoutMkLst>
            <pc:docMk/>
            <pc:sldMasterMk cId="2346251051" sldId="2147483648"/>
            <pc:sldLayoutMk cId="3602678805" sldId="2147483651"/>
          </pc:sldLayoutMkLst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24.278" v="34" actId="790"/>
          <pc:sldLayoutMkLst>
            <pc:docMk/>
            <pc:sldMasterMk cId="2346251051" sldId="2147483648"/>
            <pc:sldLayoutMk cId="3527791066" sldId="2147483652"/>
          </pc:sldLayoutMkLst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34.731" v="35" actId="790"/>
          <pc:sldLayoutMkLst>
            <pc:docMk/>
            <pc:sldMasterMk cId="2346251051" sldId="2147483648"/>
            <pc:sldLayoutMk cId="3971016106" sldId="2147483653"/>
          </pc:sldLayoutMkLst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41.184" v="36" actId="790"/>
          <pc:sldLayoutMkLst>
            <pc:docMk/>
            <pc:sldMasterMk cId="2346251051" sldId="2147483648"/>
            <pc:sldLayoutMk cId="1758111529" sldId="2147483654"/>
          </pc:sldLayoutMkLst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48.809" v="37" actId="790"/>
          <pc:sldLayoutMkLst>
            <pc:docMk/>
            <pc:sldMasterMk cId="2346251051" sldId="2147483648"/>
            <pc:sldLayoutMk cId="302416926" sldId="2147483655"/>
          </pc:sldLayoutMkLst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55.402" v="38" actId="790"/>
          <pc:sldLayoutMkLst>
            <pc:docMk/>
            <pc:sldMasterMk cId="2346251051" sldId="2147483648"/>
            <pc:sldLayoutMk cId="3769764688" sldId="2147483656"/>
          </pc:sldLayoutMkLst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03.824" v="39" actId="790"/>
          <pc:sldLayoutMkLst>
            <pc:docMk/>
            <pc:sldMasterMk cId="2346251051" sldId="2147483648"/>
            <pc:sldLayoutMk cId="769637093" sldId="2147483657"/>
          </pc:sldLayoutMkLst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09.949" v="40" actId="790"/>
          <pc:sldLayoutMkLst>
            <pc:docMk/>
            <pc:sldMasterMk cId="2346251051" sldId="2147483648"/>
            <pc:sldLayoutMk cId="2012076707" sldId="2147483658"/>
          </pc:sldLayoutMkLst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16.902" v="41" actId="790"/>
          <pc:sldLayoutMkLst>
            <pc:docMk/>
            <pc:sldMasterMk cId="2346251051" sldId="2147483648"/>
            <pc:sldLayoutMk cId="445927127" sldId="2147483659"/>
          </pc:sldLayoutMkLst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07.262" v="32" actId="790"/>
          <pc:sldLayoutMkLst>
            <pc:docMk/>
            <pc:sldMasterMk cId="2346251051" sldId="2147483648"/>
            <pc:sldLayoutMk cId="2673943605" sldId="2147483660"/>
          </pc:sldLayoutMkLst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1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9E4D82-28F8-4AE6-AC58-4E0C47EB2011}" type="datetime1">
              <a:rPr lang="tr-TR" smtClean="0">
                <a:latin typeface="Arial" panose="020B0604020202020204" pitchFamily="34" charset="0"/>
              </a:rPr>
              <a:pPr rtl="0"/>
              <a:t>07.01.2022</a:t>
            </a:fld>
            <a:endParaRPr lang="tr-TR">
              <a:latin typeface="Arial" panose="020B0604020202020204" pitchFamily="34" charset="0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tr-TR">
                <a:latin typeface="Arial" panose="020B0604020202020204" pitchFamily="34" charset="0"/>
              </a:rPr>
              <a:pPr rtl="0"/>
              <a:t>‹#›</a:t>
            </a:fld>
            <a:endParaRPr 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E143251-A342-438C-BAF0-43ECC974AE28}" type="datetime1">
              <a:rPr lang="tr-TR" noProof="0" smtClean="0"/>
              <a:pPr/>
              <a:t>07.01.2022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>
      <a:defRPr sz="1200">
        <a:solidFill>
          <a:schemeClr val="tx1"/>
        </a:solidFill>
      </a:defRPr>
    </a:lvl2pPr>
    <a:lvl3pPr marL="914400" algn="l">
      <a:defRPr sz="1200">
        <a:solidFill>
          <a:schemeClr val="tx1"/>
        </a:solidFill>
      </a:defRPr>
    </a:lvl3pPr>
    <a:lvl4pPr marL="1371600" algn="l">
      <a:defRPr sz="1200">
        <a:solidFill>
          <a:schemeClr val="tx1"/>
        </a:solidFill>
      </a:defRPr>
    </a:lvl4pPr>
    <a:lvl5pPr marL="1828800" algn="l">
      <a:defRPr sz="1200">
        <a:solidFill>
          <a:schemeClr val="tx1"/>
        </a:solidFill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b="1" i="1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i="1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289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pPr rtl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228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1EF5A91-0799-4CE3-8893-DF3BCE720C1F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E95D7-159C-4174-82AC-3613AAC46482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1C3428-98D3-4BD8-A032-0DD45BF27FDB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356B25-3FB7-4880-9BA4-27C0F94465FF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E186AE-8D35-4729-91C0-26E7167BF293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11" name="Resim Yer Tutucusu 10" descr="Resim eklemek için boş yer tutucu. Yer tutucuya tıklayın ve eklemek istediğiniz resmi seçin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50C6C-412C-489F-8BAC-18D550D6942B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EC8AD-8A50-473B-BF04-9574F76C88CE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7211E-2B8D-4E6B-8A37-6BBFCD26F52E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A8323-63D4-40B4-A3E2-9C0E1664D8F8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9C7CD-F92D-4811-A07F-670D486E3373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232D9F-D976-4514-8223-4E65A09DE921}" type="datetime1">
              <a:rPr lang="tr-TR" noProof="0" smtClean="0"/>
              <a:pPr rtl="0"/>
              <a:t>07.01.2022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  <a:p>
            <a:pPr lvl="5" rtl="0"/>
            <a:r>
              <a:rPr lang="tr-TR" noProof="0"/>
              <a:t>Altıncı düzey</a:t>
            </a:r>
          </a:p>
          <a:p>
            <a:pPr lvl="6" rtl="0"/>
            <a:r>
              <a:rPr lang="tr-TR" noProof="0"/>
              <a:t>Yedinci düzey</a:t>
            </a:r>
          </a:p>
          <a:p>
            <a:pPr lvl="7" rtl="0"/>
            <a:r>
              <a:rPr lang="tr-TR" noProof="0"/>
              <a:t>Sekizinci düzey</a:t>
            </a:r>
          </a:p>
          <a:p>
            <a:pPr lvl="8" rtl="0"/>
            <a:r>
              <a:rPr lang="tr-TR" noProof="0"/>
              <a:t>Dokuzuncu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5AC4CC-6084-4463-8B9F-17A631234D33}" type="datetime1">
              <a:rPr lang="tr-TR" noProof="0" smtClean="0"/>
              <a:pPr/>
              <a:t>07.01.2022</a:t>
            </a:fld>
            <a:endParaRPr lang="tr-T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tr-T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54DE5-C571-48E8-A5BC-B369434E2F44}" type="slidenum">
              <a:rPr lang="tr-TR" noProof="0" smtClean="0"/>
              <a:pPr/>
              <a:t>‹#›</a:t>
            </a:fld>
            <a:endParaRPr lang="tr-T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259977" y="2292094"/>
            <a:ext cx="6983506" cy="2219691"/>
          </a:xfrm>
        </p:spPr>
        <p:txBody>
          <a:bodyPr rtlCol="0" anchor="ctr"/>
          <a:lstStyle/>
          <a:p>
            <a:pPr rtl="0"/>
            <a:r>
              <a:rPr lang="tr" sz="4000" dirty="0" smtClean="0"/>
              <a:t>SİLVAN</a:t>
            </a:r>
            <a:r>
              <a:rPr lang="tr" dirty="0" smtClean="0"/>
              <a:t/>
            </a:r>
            <a:br>
              <a:rPr lang="tr" dirty="0" smtClean="0"/>
            </a:br>
            <a:r>
              <a:rPr lang="tr" sz="3200" dirty="0" smtClean="0"/>
              <a:t>PROFİLO İMAM HATİP ORTAOKULU</a:t>
            </a:r>
            <a:endParaRPr lang="tr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" dirty="0"/>
              <a:t>Alt Başlık</a:t>
            </a:r>
          </a:p>
        </p:txBody>
      </p:sp>
      <p:pic>
        <p:nvPicPr>
          <p:cNvPr id="4" name="Resim Yer Tutucusu 3" descr="Masada açık duran kitap, arka planda bulanıklaştırılmış kitap rafları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7279341" y="1572711"/>
            <a:ext cx="4912659" cy="3684494"/>
          </a:xfrm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 smtClean="0"/>
              <a:t>OKULUMUZ</a:t>
            </a:r>
            <a:endParaRPr lang="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Ganiyy\Downloads\WhatsApp Image 2021-12-16 at 10.10.39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840" y="1614184"/>
            <a:ext cx="9831959" cy="441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WhatsApp Image 2021-12-16 at 10.10.40 (2)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587" y="1331259"/>
            <a:ext cx="10013577" cy="4840941"/>
          </a:xfrm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WhatsApp Image 2021-12-16 at 10.10.40 (1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15150" y="1600200"/>
            <a:ext cx="3429000" cy="4572000"/>
          </a:xfrm>
        </p:spPr>
      </p:pic>
      <p:pic>
        <p:nvPicPr>
          <p:cNvPr id="8" name="7 İçerik Yer Tutucusu" descr="WhatsApp Image 2021-12-16 at 10.10.39 (1).jpe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847850" y="1600200"/>
            <a:ext cx="3429000" cy="4572000"/>
          </a:xfrm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 smtClean="0"/>
              <a:t>Sınıflarımız</a:t>
            </a:r>
            <a:endParaRPr lang="tr" dirty="0"/>
          </a:p>
        </p:txBody>
      </p:sp>
      <p:pic>
        <p:nvPicPr>
          <p:cNvPr id="6" name="5 İçerik Yer Tutucusu" descr="WhatsApp Image 2021-11-26 at 08.07.16 (1)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245" y="1600200"/>
            <a:ext cx="7367083" cy="4572000"/>
          </a:xfrm>
        </p:spPr>
      </p:pic>
    </p:spTree>
    <p:extLst>
      <p:ext uri="{BB962C8B-B14F-4D97-AF65-F5344CB8AC3E}">
        <p14:creationId xmlns:p14="http://schemas.microsoft.com/office/powerpoint/2010/main" xmlns="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tr" dirty="0"/>
          </a:p>
        </p:txBody>
      </p:sp>
      <p:pic>
        <p:nvPicPr>
          <p:cNvPr id="7" name="6 Resim Yer Tutucusu" descr="WhatsApp Image 2021-11-26 at 08.07.16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634" b="2634"/>
          <a:stretch>
            <a:fillRect/>
          </a:stretch>
        </p:blipFill>
        <p:spPr>
          <a:xfrm>
            <a:off x="1113612" y="1627094"/>
            <a:ext cx="4148670" cy="4572001"/>
          </a:xfrm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9 Resim" descr="d0375478-e905-45cd-a98c-9af0f560e9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694" y="1631576"/>
            <a:ext cx="5761317" cy="4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WhatsApp Image 2021-11-15 at 10.47.26 (3)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04900" y="2043112"/>
            <a:ext cx="4914900" cy="3686175"/>
          </a:xfrm>
        </p:spPr>
      </p:pic>
      <p:pic>
        <p:nvPicPr>
          <p:cNvPr id="11" name="10 İçerik Yer Tutucusu" descr="WhatsApp Image 2021-11-26 at 08.07.16 (2)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41960"/>
            <a:ext cx="4914900" cy="3688480"/>
          </a:xfrm>
        </p:spPr>
      </p:pic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ETKİNLİKLERİMİZ</a:t>
            </a:r>
            <a:endParaRPr lang="tr-TR" dirty="0"/>
          </a:p>
        </p:txBody>
      </p:sp>
      <p:pic>
        <p:nvPicPr>
          <p:cNvPr id="5" name="4 İçerik Yer Tutucusu" descr="WhatsApp Image 2021-11-15 at 10.47.26.jpeg"/>
          <p:cNvPicPr>
            <a:picLocks noGrp="1" noChangeAspect="1"/>
          </p:cNvPicPr>
          <p:nvPr>
            <p:ph idx="1"/>
          </p:nvPr>
        </p:nvPicPr>
        <p:blipFill>
          <a:blip r:embed="rId3"/>
          <a:srcRect b="15696"/>
          <a:stretch>
            <a:fillRect/>
          </a:stretch>
        </p:blipFill>
        <p:spPr>
          <a:xfrm rot="16200000">
            <a:off x="1237363" y="1721454"/>
            <a:ext cx="3765178" cy="3854359"/>
          </a:xfrm>
        </p:spPr>
      </p:pic>
      <p:sp>
        <p:nvSpPr>
          <p:cNvPr id="5122" name="AutoShape 2" descr="Öğrenci faaliyetlerim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Öğrenci faaliyetlerim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 descr="k_16102939_IMG-20211216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96" y="1975037"/>
            <a:ext cx="5772113" cy="32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İçerik Yer Tutucusu" descr="k_15100810_IMG-20211015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975" y="2356830"/>
            <a:ext cx="5445125" cy="3058740"/>
          </a:xfrm>
        </p:spPr>
      </p:pic>
      <p:pic>
        <p:nvPicPr>
          <p:cNvPr id="6" name="5 Resim" descr="15101220_IMG-20211015-WA0009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5" y="2178424"/>
            <a:ext cx="4577976" cy="3433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50521055_TF03431380_Win32" id="{B0DE8FB3-97D6-46B0-94A5-83744676D4AB}" vid="{5173B4A1-9727-4F84-A269-409334E64E2F}"/>
    </a:ext>
  </a:extLst>
</a:theme>
</file>

<file path=ppt/theme/theme2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23</TotalTime>
  <Words>37</Words>
  <PresentationFormat>Özel</PresentationFormat>
  <Paragraphs>15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tf03431380_win32</vt:lpstr>
      <vt:lpstr>SİLVAN PROFİLO İMAM HATİP ORTAOKULU</vt:lpstr>
      <vt:lpstr>OKULUMUZ</vt:lpstr>
      <vt:lpstr>Slayt 3</vt:lpstr>
      <vt:lpstr>Slayt 4</vt:lpstr>
      <vt:lpstr>Sınıflarımız</vt:lpstr>
      <vt:lpstr>Slayt 6</vt:lpstr>
      <vt:lpstr>Slayt 7</vt:lpstr>
      <vt:lpstr>ETKİNLİKLERİMİZ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SİLVAN PROFİLO İMAM HATİP ORTAOKULU</dc:title>
  <dc:creator>Ganiyy</dc:creator>
  <cp:lastModifiedBy>Ganiyy</cp:lastModifiedBy>
  <cp:revision>3</cp:revision>
  <dcterms:created xsi:type="dcterms:W3CDTF">2022-01-07T06:50:52Z</dcterms:created>
  <dcterms:modified xsi:type="dcterms:W3CDTF">2022-01-07T07:14:20Z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